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9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Earthquake Prediction Model using Python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how to develop an advanced earthquake prediction model using Python. Discover the importance of prediction, explore existing methods, and overcome their limitations.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and Background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the significance of earthquake prediction and the challenges it presents. Explore the limitations of existing prediction methods.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various sources of earthquake data and learn how to handle missing or incomplete data, ensuring accurate predictions.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245525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Selection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key features essential for earthquake prediction. Unearth relevant patterns using data exploration and visualization techniques.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4634270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Development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most suitable algorithm for earthquake prediction and train the model to achieve optimal performance. Evaluate its effectiveness.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067883"/>
            <a:ext cx="535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Metrics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accuracy and effectiveness of the developed model. Compare its performance with existing methods to showcase its superiority.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Limitations and Challenges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 potential challenges and limitations of the model. Address the uncertainties and complexities involved in earthquake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Summarize the findings and performance of the earthquake prediction model. Explore opportunities for improvement and future research.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199</Words>
  <Application>Microsoft Office PowerPoint</Application>
  <PresentationFormat>Custom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THEN RAJA</cp:lastModifiedBy>
  <cp:revision>2</cp:revision>
  <dcterms:created xsi:type="dcterms:W3CDTF">2023-10-18T07:01:38Z</dcterms:created>
  <dcterms:modified xsi:type="dcterms:W3CDTF">2023-10-18T07:37:37Z</dcterms:modified>
</cp:coreProperties>
</file>